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7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ype="http://schemas.openxmlformats.org/officeDocument/2006/relationships/presProps" Target="presProps.xml"/>  <Relationship Id="rId14" Type="http://schemas.openxmlformats.org/officeDocument/2006/relationships/viewProps" Target="viewProps.xml"/>  <Relationship Id="rId15" Type="http://schemas.openxmlformats.org/officeDocument/2006/relationships/theme" Target="theme/theme1.xml"/>  <Relationship Id="rId16" Type="http://schemas.openxmlformats.org/officeDocument/2006/relationships/tableStyles" Target="tableStyles.xml"/>  <Relationship Id="rId17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efda76b-389a-4820-b6b3-fb69e137f75f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29ca06c-2937-4258-86a8-f81dfcd067a4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4d8f5d1-c5fb-408b-8fc0-7bca5eb6f4a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eca534f-be3e-499c-9480-f8fc4e662b80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441d7b8-e7ab-4722-a49b-fc23d6fb5f46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58f4623-0c9f-45a0-ba4b-4c0464b63b3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eae79d4-affc-4cf6-b811-70a0c9643559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983d48f-b7c3-4e16-99f3-f96fe8567276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20b1a28-7fd0-4b1c-9e56-609b9534c658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53faa65-6ff6-4135-b9bc-3fcbb802d759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0c6441a-fb07-41b6-bf29-b0473abb228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2026-02-15T13:52:03.511Z</dcterms:created>
  <dcterms:modified xsi:type="dcterms:W3CDTF">2026-02-15T13:52:03.511Z</dcterms:modified>
</cp:coreProperties>
</file>